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3" autoAdjust="0"/>
    <p:restoredTop sz="94660"/>
  </p:normalViewPr>
  <p:slideViewPr>
    <p:cSldViewPr snapToGrid="0" snapToObjects="1">
      <p:cViewPr>
        <p:scale>
          <a:sx n="218" d="100"/>
          <a:sy n="218" d="100"/>
        </p:scale>
        <p:origin x="4416" y="3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CDBCA-C614-444B-A2A5-49FC9452C1E9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1BF0-015F-044A-B123-D1C15CF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C1BF0-015F-044A-B123-D1C15CF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15-05-04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00" y="1800336"/>
            <a:ext cx="6551972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Canada’s </a:t>
            </a:r>
            <a:br>
              <a:rPr lang="en-US" sz="6000" dirty="0" smtClean="0"/>
            </a:br>
            <a:r>
              <a:rPr lang="en-US" sz="6000" dirty="0" smtClean="0"/>
              <a:t>Food Guide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sz="3900" dirty="0" smtClean="0">
                <a:latin typeface="Comic Sans MS"/>
                <a:cs typeface="Comic Sans MS"/>
              </a:rPr>
              <a:t>Term 1 Project</a:t>
            </a:r>
            <a:endParaRPr lang="en-US" sz="39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62" y="488404"/>
            <a:ext cx="1517109" cy="157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294" y="595609"/>
            <a:ext cx="1682763" cy="131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02432"/>
            <a:ext cx="1692917" cy="169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891" y="2602432"/>
            <a:ext cx="1163164" cy="15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Food Guide </a:t>
            </a:r>
            <a:r>
              <a:rPr lang="en-US" smtClean="0"/>
              <a:t>Picture Book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cover of the book is very important as it will be the first thing seen.  </a:t>
            </a:r>
            <a:endParaRPr lang="en-CA" dirty="0" smtClean="0"/>
          </a:p>
          <a:p>
            <a:r>
              <a:rPr lang="en-CA" dirty="0" smtClean="0"/>
              <a:t>If </a:t>
            </a:r>
            <a:r>
              <a:rPr lang="en-CA" dirty="0"/>
              <a:t>it is not appealing the book may never be read.  </a:t>
            </a:r>
            <a:endParaRPr lang="en-CA" dirty="0" smtClean="0"/>
          </a:p>
          <a:p>
            <a:r>
              <a:rPr lang="en-CA" dirty="0" smtClean="0"/>
              <a:t>Remember </a:t>
            </a:r>
            <a:r>
              <a:rPr lang="en-CA" dirty="0"/>
              <a:t>to choose a theme which you will use throughout the book.  </a:t>
            </a:r>
          </a:p>
          <a:p>
            <a:r>
              <a:rPr lang="en-CA" dirty="0"/>
              <a:t> </a:t>
            </a:r>
            <a:r>
              <a:rPr lang="en-CA" dirty="0" smtClean="0"/>
              <a:t>You </a:t>
            </a:r>
            <a:r>
              <a:rPr lang="en-CA" dirty="0"/>
              <a:t>may wish to use </a:t>
            </a:r>
            <a:r>
              <a:rPr lang="en-CA" dirty="0" smtClean="0"/>
              <a:t>coloured </a:t>
            </a:r>
            <a:r>
              <a:rPr lang="en-CA" dirty="0"/>
              <a:t>paper or construction paper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Remember to make this attractive and appealing to 5 to 8 year olds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64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 CFG Online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on the worksheet carefully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Answer the questions in numerical order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sure you provide THOROUGH and COMPLETE answers to get full marks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07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 Food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what you eat over the course of 1 complete day</a:t>
            </a:r>
          </a:p>
          <a:p>
            <a:r>
              <a:rPr lang="en-US" dirty="0" smtClean="0"/>
              <a:t>Calculate how many servings you obtained from each food group</a:t>
            </a:r>
          </a:p>
          <a:p>
            <a:r>
              <a:rPr lang="en-US" dirty="0" smtClean="0"/>
              <a:t>Compare your daily totals to the # of servings recommended by the CFG</a:t>
            </a:r>
          </a:p>
          <a:p>
            <a:r>
              <a:rPr lang="en-US" dirty="0" smtClean="0"/>
              <a:t>Answer the reflection questions in full sentences</a:t>
            </a:r>
          </a:p>
        </p:txBody>
      </p:sp>
    </p:spTree>
    <p:extLst>
      <p:ext uri="{BB962C8B-B14F-4D97-AF65-F5344CB8AC3E}">
        <p14:creationId xmlns:p14="http://schemas.microsoft.com/office/powerpoint/2010/main" val="155504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2566"/>
              </p:ext>
            </p:extLst>
          </p:nvPr>
        </p:nvGraphicFramePr>
        <p:xfrm>
          <a:off x="2149135" y="46952"/>
          <a:ext cx="4681965" cy="665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6642100" imgH="9448800" progId="Word.Document.12">
                  <p:embed/>
                </p:oleObj>
              </mc:Choice>
              <mc:Fallback>
                <p:oleObj name="Document" r:id="rId4" imgW="6642100" imgH="944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9135" y="46952"/>
                        <a:ext cx="4681965" cy="665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31323"/>
              </p:ext>
            </p:extLst>
          </p:nvPr>
        </p:nvGraphicFramePr>
        <p:xfrm>
          <a:off x="1221543" y="209550"/>
          <a:ext cx="648970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6489700" imgH="6438900" progId="Word.Document.12">
                  <p:embed/>
                </p:oleObj>
              </mc:Choice>
              <mc:Fallback>
                <p:oleObj name="Document" r:id="rId4" imgW="6489700" imgH="643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1543" y="209550"/>
                        <a:ext cx="6489700" cy="643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8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24" y="496065"/>
            <a:ext cx="7556313" cy="111610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47611"/>
              </p:ext>
            </p:extLst>
          </p:nvPr>
        </p:nvGraphicFramePr>
        <p:xfrm>
          <a:off x="3288828" y="49487"/>
          <a:ext cx="4765959" cy="68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6642100" imgH="9486900" progId="Word.Document.12">
                  <p:embed/>
                </p:oleObj>
              </mc:Choice>
              <mc:Fallback>
                <p:oleObj name="Document" r:id="rId4" imgW="6642100" imgH="948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8828" y="49487"/>
                        <a:ext cx="4765959" cy="680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5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11222"/>
              </p:ext>
            </p:extLst>
          </p:nvPr>
        </p:nvGraphicFramePr>
        <p:xfrm>
          <a:off x="599994" y="293042"/>
          <a:ext cx="7428514" cy="607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5" imgW="6489700" imgH="5308600" progId="Word.Document.12">
                  <p:embed/>
                </p:oleObj>
              </mc:Choice>
              <mc:Fallback>
                <p:oleObj name="Document" r:id="rId5" imgW="6489700" imgH="530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994" y="293042"/>
                        <a:ext cx="7428514" cy="607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8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61" y="319533"/>
            <a:ext cx="7556313" cy="1116106"/>
          </a:xfrm>
        </p:spPr>
        <p:txBody>
          <a:bodyPr/>
          <a:lstStyle/>
          <a:p>
            <a:r>
              <a:rPr lang="en-US" dirty="0" smtClean="0"/>
              <a:t>Part 3:  Canada Food Guide Picture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 </a:t>
            </a:r>
            <a:r>
              <a:rPr lang="en-CA" dirty="0" smtClean="0"/>
              <a:t>You </a:t>
            </a:r>
            <a:r>
              <a:rPr lang="en-CA" dirty="0"/>
              <a:t>are to make a book illustrating the FOUR FOOD GROUPS to explain how to eat to be healthy to a PRIMARY grade student.  </a:t>
            </a:r>
            <a:endParaRPr lang="en-CA" dirty="0" smtClean="0"/>
          </a:p>
          <a:p>
            <a:r>
              <a:rPr lang="en-CA" dirty="0" smtClean="0"/>
              <a:t>Because </a:t>
            </a:r>
            <a:r>
              <a:rPr lang="en-CA" dirty="0"/>
              <a:t>they </a:t>
            </a:r>
            <a:r>
              <a:rPr lang="en-CA" dirty="0" smtClean="0"/>
              <a:t>are </a:t>
            </a:r>
            <a:r>
              <a:rPr lang="en-CA" dirty="0"/>
              <a:t>just beginning to read this must be done using more pictures than words.  </a:t>
            </a:r>
            <a:endParaRPr lang="en-CA" dirty="0" smtClean="0"/>
          </a:p>
          <a:p>
            <a:r>
              <a:rPr lang="en-CA" dirty="0" smtClean="0"/>
              <a:t>Please </a:t>
            </a:r>
            <a:r>
              <a:rPr lang="en-CA" dirty="0"/>
              <a:t>be sure to make your PRINTING fairly large so that they can read it easily.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6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book you must include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b="1" u="sng" dirty="0" smtClean="0"/>
          </a:p>
          <a:p>
            <a:pPr lvl="0"/>
            <a:r>
              <a:rPr lang="en-CA" dirty="0" smtClean="0"/>
              <a:t> The Food Group labelled correctly</a:t>
            </a:r>
          </a:p>
          <a:p>
            <a:pPr lvl="0"/>
            <a:r>
              <a:rPr lang="en-CA" dirty="0" smtClean="0"/>
              <a:t>The </a:t>
            </a:r>
            <a:r>
              <a:rPr lang="en-CA" dirty="0"/>
              <a:t>number of servings which are required each day for each group</a:t>
            </a:r>
          </a:p>
          <a:p>
            <a:pPr lvl="0"/>
            <a:r>
              <a:rPr lang="en-CA" dirty="0"/>
              <a:t> </a:t>
            </a:r>
            <a:r>
              <a:rPr lang="en-CA" dirty="0" smtClean="0"/>
              <a:t>A </a:t>
            </a:r>
            <a:r>
              <a:rPr lang="en-CA" dirty="0"/>
              <a:t>brief written description of the </a:t>
            </a:r>
            <a:r>
              <a:rPr lang="en-CA" b="1" dirty="0"/>
              <a:t>functions</a:t>
            </a:r>
            <a:r>
              <a:rPr lang="en-CA" dirty="0"/>
              <a:t> of the foods in the body and the main nutrients provided by each food group.</a:t>
            </a:r>
          </a:p>
          <a:p>
            <a:pPr lvl="0"/>
            <a:r>
              <a:rPr lang="en-CA" b="1" dirty="0"/>
              <a:t>Illustrate</a:t>
            </a:r>
            <a:r>
              <a:rPr lang="en-CA" dirty="0"/>
              <a:t> each Food Group </a:t>
            </a:r>
            <a:r>
              <a:rPr lang="en-CA" b="1" dirty="0"/>
              <a:t>completely</a:t>
            </a:r>
            <a:r>
              <a:rPr lang="en-CA" dirty="0"/>
              <a:t>.  For example, for the Meat and Alternative group you would include meat, fish, poultry, eggs, nuts, dried beans/peas/lentils and seeds.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1706</TotalTime>
  <Words>229</Words>
  <Application>Microsoft Macintosh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Advantage</vt:lpstr>
      <vt:lpstr>Document</vt:lpstr>
      <vt:lpstr>Canada’s  Food Guide</vt:lpstr>
      <vt:lpstr>Part 1:  CFG Online Handout</vt:lpstr>
      <vt:lpstr>Part 2:  Food Record</vt:lpstr>
      <vt:lpstr>PowerPoint Presentation</vt:lpstr>
      <vt:lpstr>PowerPoint Presentation</vt:lpstr>
      <vt:lpstr>EXAMPLE</vt:lpstr>
      <vt:lpstr>PowerPoint Presentation</vt:lpstr>
      <vt:lpstr>Part 3:  Canada Food Guide Picture Book</vt:lpstr>
      <vt:lpstr>In this book you must include the following:</vt:lpstr>
      <vt:lpstr>Canada Food Guide Picture Book Format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Food Guide</dc:title>
  <dc:creator>User</dc:creator>
  <cp:lastModifiedBy>Martina Seo</cp:lastModifiedBy>
  <cp:revision>8</cp:revision>
  <dcterms:created xsi:type="dcterms:W3CDTF">2012-10-31T04:02:53Z</dcterms:created>
  <dcterms:modified xsi:type="dcterms:W3CDTF">2015-05-04T16:23:00Z</dcterms:modified>
</cp:coreProperties>
</file>